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BE8D-6D0C-409F-A9FF-8B890B9698C0}" type="datetimeFigureOut">
              <a:rPr lang="ko-KR" altLang="en-US" smtClean="0"/>
              <a:t>2016-02-22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8387-71D9-4FC7-9622-9BD31565707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BE8D-6D0C-409F-A9FF-8B890B9698C0}" type="datetimeFigureOut">
              <a:rPr lang="ko-KR" altLang="en-US" smtClean="0"/>
              <a:t>2016-02-22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8387-71D9-4FC7-9622-9BD31565707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BE8D-6D0C-409F-A9FF-8B890B9698C0}" type="datetimeFigureOut">
              <a:rPr lang="ko-KR" altLang="en-US" smtClean="0"/>
              <a:t>2016-02-22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8387-71D9-4FC7-9622-9BD31565707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BE8D-6D0C-409F-A9FF-8B890B9698C0}" type="datetimeFigureOut">
              <a:rPr lang="ko-KR" altLang="en-US" smtClean="0"/>
              <a:t>2016-02-22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8387-71D9-4FC7-9622-9BD31565707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BE8D-6D0C-409F-A9FF-8B890B9698C0}" type="datetimeFigureOut">
              <a:rPr lang="ko-KR" altLang="en-US" smtClean="0"/>
              <a:t>2016-02-22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8387-71D9-4FC7-9622-9BD31565707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BE8D-6D0C-409F-A9FF-8B890B9698C0}" type="datetimeFigureOut">
              <a:rPr lang="ko-KR" altLang="en-US" smtClean="0"/>
              <a:t>2016-02-22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8387-71D9-4FC7-9622-9BD31565707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BE8D-6D0C-409F-A9FF-8B890B9698C0}" type="datetimeFigureOut">
              <a:rPr lang="ko-KR" altLang="en-US" smtClean="0"/>
              <a:t>2016-02-22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8387-71D9-4FC7-9622-9BD31565707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BE8D-6D0C-409F-A9FF-8B890B9698C0}" type="datetimeFigureOut">
              <a:rPr lang="ko-KR" altLang="en-US" smtClean="0"/>
              <a:t>2016-02-22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8387-71D9-4FC7-9622-9BD31565707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BE8D-6D0C-409F-A9FF-8B890B9698C0}" type="datetimeFigureOut">
              <a:rPr lang="ko-KR" altLang="en-US" smtClean="0"/>
              <a:t>2016-02-22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8387-71D9-4FC7-9622-9BD31565707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BE8D-6D0C-409F-A9FF-8B890B9698C0}" type="datetimeFigureOut">
              <a:rPr lang="ko-KR" altLang="en-US" smtClean="0"/>
              <a:t>2016-02-22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8387-71D9-4FC7-9622-9BD31565707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1BE8D-6D0C-409F-A9FF-8B890B9698C0}" type="datetimeFigureOut">
              <a:rPr lang="ko-KR" altLang="en-US" smtClean="0"/>
              <a:t>2016-02-22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8387-71D9-4FC7-9622-9BD31565707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1BE8D-6D0C-409F-A9FF-8B890B9698C0}" type="datetimeFigureOut">
              <a:rPr lang="ko-KR" altLang="en-US" smtClean="0"/>
              <a:t>2016-02-22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D8387-71D9-4FC7-9622-9BD31565707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1575" y="0"/>
            <a:ext cx="47808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698" y="0"/>
            <a:ext cx="485860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3389" y="0"/>
            <a:ext cx="471722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1659" y="0"/>
            <a:ext cx="546068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0953" y="0"/>
            <a:ext cx="238209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5581" y="0"/>
            <a:ext cx="419283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5530" y="0"/>
            <a:ext cx="35529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6837" y="0"/>
            <a:ext cx="67303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2258" y="0"/>
            <a:ext cx="273948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0732" y="0"/>
            <a:ext cx="412253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3163" y="0"/>
            <a:ext cx="389767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6687" y="0"/>
            <a:ext cx="26906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5389" y="347232"/>
            <a:ext cx="6773221" cy="616353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5058" y="0"/>
            <a:ext cx="283388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8706" y="0"/>
            <a:ext cx="41065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8551" y="0"/>
            <a:ext cx="430689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5857" y="0"/>
            <a:ext cx="359228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2013" y="0"/>
            <a:ext cx="657997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1168" y="0"/>
            <a:ext cx="27216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2391" y="0"/>
            <a:ext cx="411921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1245" y="0"/>
            <a:ext cx="390151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5136" y="0"/>
            <a:ext cx="351372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8025" y="0"/>
            <a:ext cx="310794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8701" y="0"/>
            <a:ext cx="370659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9964" y="0"/>
            <a:ext cx="31840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8842" y="0"/>
            <a:ext cx="394631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41" y="0"/>
            <a:ext cx="8101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4756" y="0"/>
            <a:ext cx="441448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화면 슬라이드 쇼(4:3)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Administrator</dc:creator>
  <cp:lastModifiedBy>Administrator</cp:lastModifiedBy>
  <cp:revision>10</cp:revision>
  <dcterms:created xsi:type="dcterms:W3CDTF">2016-02-22T04:50:42Z</dcterms:created>
  <dcterms:modified xsi:type="dcterms:W3CDTF">2016-02-22T06:26:26Z</dcterms:modified>
</cp:coreProperties>
</file>